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sldIdLst>
    <p:sldId id="256" r:id="rId2"/>
    <p:sldId id="264" r:id="rId3"/>
    <p:sldId id="263" r:id="rId4"/>
    <p:sldId id="258" r:id="rId5"/>
    <p:sldId id="259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353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63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5661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7030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331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344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4302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664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087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332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528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105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843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45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785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953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460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36478" y="1978925"/>
            <a:ext cx="107953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допомогти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отруєнні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аміаком</a:t>
            </a:r>
            <a:endParaRPr lang="ru-RU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898" y="150126"/>
            <a:ext cx="10440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Одеський національний університет імені І.І. Мечникова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людини та цивільної безпеки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42949" y="5869827"/>
            <a:ext cx="6182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Спікер: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кафедри Вадим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Пєнов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68"/>
            <a:ext cx="12142329" cy="6777331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-218364" y="-313899"/>
            <a:ext cx="1214232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NH3 </a:t>
            </a:r>
            <a:r>
              <a:rPr lang="ru-RU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безбарвний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різким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запахом та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їдким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смаком. </a:t>
            </a:r>
            <a:r>
              <a:rPr lang="ru-RU" sz="54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5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два рази легший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5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6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45661" y="163773"/>
            <a:ext cx="10304058" cy="6359857"/>
          </a:xfrm>
        </p:spPr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рідина аміак легший за воду, має меншу густину і в повітрі утворює слабкий дим. Вогненебезпечний, утворює вибухові суміші з повітрям, отруйний. Особливо небезпечний для </a:t>
            </a: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очей.</a:t>
            </a:r>
          </a:p>
          <a:p>
            <a:pPr marL="0" indent="457200" algn="just">
              <a:buNone/>
            </a:pP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 аміак дуже добре </a:t>
            </a: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розчиняється:</a:t>
            </a:r>
          </a:p>
          <a:p>
            <a:pPr marL="0" indent="457200" algn="just">
              <a:buNone/>
            </a:pP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 </a:t>
            </a: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аміаку у воді називають аміачною водою або нашатирним спиртом. </a:t>
            </a:r>
          </a:p>
          <a:p>
            <a:pPr marL="0" indent="457200" algn="just">
              <a:buNone/>
            </a:pP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Звичайний </a:t>
            </a: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медичний нашатирний спирт містить 10% 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NH3. </a:t>
            </a: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нагрівання розчину аміак легко випаровується.</a:t>
            </a:r>
          </a:p>
        </p:txBody>
      </p:sp>
    </p:spTree>
    <p:extLst>
      <p:ext uri="{BB962C8B-B14F-4D97-AF65-F5344CB8AC3E}">
        <p14:creationId xmlns:p14="http://schemas.microsoft.com/office/powerpoint/2010/main" val="370061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98" y="520956"/>
            <a:ext cx="9928004" cy="953002"/>
          </a:xfrm>
        </p:spPr>
        <p:txBody>
          <a:bodyPr>
            <a:normAutofit fontScale="90000"/>
          </a:bodyPr>
          <a:lstStyle/>
          <a:p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отруєння </a:t>
            </a: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аміаком:</a:t>
            </a: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41194" y="1678674"/>
            <a:ext cx="11996382" cy="4558352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 кашель і задуха;</a:t>
            </a:r>
          </a:p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різь в очах;</a:t>
            </a:r>
          </a:p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частоти пульсу;</a:t>
            </a:r>
          </a:p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почервоніння шкіри;</a:t>
            </a:r>
          </a:p>
          <a:p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подразнення слизових оболонок та шкірного покриву.</a:t>
            </a:r>
          </a:p>
          <a:p>
            <a:pPr marL="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 контакту з рідким аміаком виникає обмороження, можливі опіки з пухирями, виразки.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43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48" y="302592"/>
            <a:ext cx="12070151" cy="1400530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робити в разі отруєння аміаком: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72956" y="1214651"/>
            <a:ext cx="10304059" cy="5349922"/>
          </a:xfrm>
        </p:spPr>
        <p:txBody>
          <a:bodyPr>
            <a:noAutofit/>
          </a:bodyPr>
          <a:lstStyle/>
          <a:p>
            <a:pPr algn="just" fontAlgn="base"/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винесіть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постраждалого на свіже повітря;</a:t>
            </a:r>
          </a:p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подихати зволоженим повітрям (теплими водяними парами 10%-го розчину ментолу в хлороформі);</a:t>
            </a:r>
          </a:p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шкіру, слизові та очі промивайте водою або 2%-м розчином борної кислоти щонайменше 15 хвилин;</a:t>
            </a:r>
          </a:p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очі закрапайте по дві-три краплі 30%-го альбуциду;</a:t>
            </a:r>
          </a:p>
          <a:p>
            <a:pPr marL="0" indent="457200" algn="just">
              <a:buNone/>
            </a:pP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7421" y="600502"/>
            <a:ext cx="9826388" cy="5936776"/>
          </a:xfrm>
        </p:spPr>
        <p:txBody>
          <a:bodyPr>
            <a:noAutofit/>
          </a:bodyPr>
          <a:lstStyle/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ніс змастіть оливковою чи вазеліновою олією;</a:t>
            </a:r>
          </a:p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потерпілому теплого молока з «Боржомі» або харчовою содою;</a:t>
            </a:r>
          </a:p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разі спазму голосових щілин треба зігріти ділянку шиї, зробити теплі ванночки, інгаляцію;</a:t>
            </a:r>
          </a:p>
          <a:p>
            <a:pPr algn="just" fontAlgn="base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разі ураження шкіри обмийте її чистою водою, зробіть примочки з 5%-го розчину оцтової, лимонної або соляної кислоти.</a:t>
            </a:r>
          </a:p>
          <a:p>
            <a:pPr marL="0" indent="457200">
              <a:buNone/>
            </a:pPr>
            <a:endParaRPr lang="uk-UA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59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849" y="0"/>
            <a:ext cx="11082963" cy="873457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 у випадку появи запаху аміаку</a:t>
            </a: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45660" y="696036"/>
            <a:ext cx="10413241" cy="5568285"/>
          </a:xfrm>
        </p:spPr>
        <p:txBody>
          <a:bodyPr>
            <a:noAutofit/>
          </a:bodyPr>
          <a:lstStyle/>
          <a:p>
            <a:pPr algn="just" fontAlgn="base"/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зони зараження необхідно перпендикулярно до напрямку вітру;</a:t>
            </a:r>
          </a:p>
          <a:p>
            <a:pPr algn="just" fontAlgn="base"/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захистіть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 дихання протигазом або 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ватно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-марлевою пов’язкою, рушником чи іншою бавовняною тканиною, складеною кілька разів, попередньо змочивши її 2%-м розчином лимонної чи оцтової кислоти або водою;</a:t>
            </a:r>
          </a:p>
          <a:p>
            <a:pPr algn="just" fontAlgn="base"/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допоможіть дітям,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особам з інвалідністю,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літнім людям;</a:t>
            </a:r>
          </a:p>
          <a:p>
            <a:pPr algn="just" fontAlgn="base"/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щільно закрийте вікна і двері, бажано завісити віконні та дверні пройми тканиною, змоченою в лимонній кислоті або слабкому розчині оцту.</a:t>
            </a:r>
          </a:p>
          <a:p>
            <a:pPr marL="0" indent="457200" algn="just">
              <a:buNone/>
            </a:pP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7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7546" y="218364"/>
            <a:ext cx="11354938" cy="6414448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панікуйте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Своєчасна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правильно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врятує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потерпілому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аміаку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підозри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допускайте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ніяких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457200" algn="just">
              <a:buNone/>
            </a:pP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пийте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теплого молока, чаю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зверніться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медичною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3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</a:t>
            </a:r>
            <a:r>
              <a:rPr lang="ru-RU" sz="3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://phc.org.ua/news/yak-uberegtisya-vid-otruennya-amiakom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401</Words>
  <Application>Microsoft Office PowerPoint</Application>
  <PresentationFormat>Широкий екран</PresentationFormat>
  <Paragraphs>37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Презентація PowerPoint</vt:lpstr>
      <vt:lpstr>Презентація PowerPoint</vt:lpstr>
      <vt:lpstr>Презентація PowerPoint</vt:lpstr>
      <vt:lpstr>Ознаки отруєння аміаком: </vt:lpstr>
      <vt:lpstr>Що робити в разі отруєння аміаком: </vt:lpstr>
      <vt:lpstr>Презентація PowerPoint</vt:lpstr>
      <vt:lpstr>Дії у випадку появи запаху аміаку: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Хімічна атака: як реагувати, щоб вижити </dc:title>
  <dc:creator>Vadym</dc:creator>
  <cp:lastModifiedBy>Vadym</cp:lastModifiedBy>
  <cp:revision>19</cp:revision>
  <dcterms:created xsi:type="dcterms:W3CDTF">2022-03-28T06:47:41Z</dcterms:created>
  <dcterms:modified xsi:type="dcterms:W3CDTF">2022-03-28T11:44:16Z</dcterms:modified>
</cp:coreProperties>
</file>