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8" r:id="rId3"/>
    <p:sldId id="268" r:id="rId4"/>
    <p:sldId id="269" r:id="rId5"/>
    <p:sldId id="257" r:id="rId6"/>
    <p:sldId id="270" r:id="rId7"/>
    <p:sldId id="271" r:id="rId8"/>
    <p:sldId id="273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3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45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15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646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03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18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35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61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1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72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0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36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2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8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24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3126-EC98-4EBA-B447-E85115D4857A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FF958D-73EF-491F-9C0D-2C8A9CB238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70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2075C-40BC-4B20-B6F7-739F9D0CF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29" y="1874364"/>
            <a:ext cx="10646483" cy="320743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ДІЙ ПРИ БОМБАРДУВАННІ, ОБСТРІЛАХ</a:t>
            </a:r>
            <a:endParaRPr lang="uk-UA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8129" y="136478"/>
            <a:ext cx="10440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 національний університет імені І.І. Мечникова</a:t>
            </a: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людини та цивільної безпеки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0152" y="5985798"/>
            <a:ext cx="61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Вадим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Пєнов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1505243" y="508163"/>
            <a:ext cx="104382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   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гіршому випадку – коли у полі зору немає </a:t>
            </a:r>
            <a:r>
              <a:rPr lang="uk-UA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куди можна перебігти одним швидким кидком – просто лягайте на землю і лежіть, закривши голову! Переважна більшість снарядів і бомб розривається у верхньому шарі ґрунту чи асфальту, тому осколки в момент вибуху розлітаються на висоті не менше 30-50 см. над поверхнею.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 правило: ваше укриття має бути хоча б мінімально заглибленим і, разом з тим, має знаходитися подалі від споруд, які можуть обвалитися на вас зверху при прямому попаданні, або можуть спалахнути. </a:t>
            </a:r>
            <a:endParaRPr lang="uk-UA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Сховавшись в укритті, лягайте і обхватіть голову руками. Трохи відкрийте рота – це збереже від контузії при близькому розриві снаряду чи бомби.</a:t>
            </a:r>
          </a:p>
        </p:txBody>
      </p:sp>
    </p:spTree>
    <p:extLst>
      <p:ext uri="{BB962C8B-B14F-4D97-AF65-F5344CB8AC3E}">
        <p14:creationId xmlns:p14="http://schemas.microsoft.com/office/powerpoint/2010/main" val="278447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1308296" y="894464"/>
            <a:ext cx="104382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панікуйте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sz="32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Займіть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психіку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чим-небудь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подумки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рахувати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відволікає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вдих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4-5 с.),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1-2 с. і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с.)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443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0"/>
            <a:ext cx="2566084" cy="9467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вулиці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3" y="717452"/>
            <a:ext cx="10550769" cy="61405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почули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свист снаряду (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схожий на шелест), а через 2-3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падайте на землю. Не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панікуйте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уже те,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чули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 звук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снаряд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пролетів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вас, а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вибухом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підтвердили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снаряд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пролетить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вас, а тому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самозаспокоєння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озирніться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сховатися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тротуар – то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ним), канава, будь-яке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заглиблення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скористайтеся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якась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бетонна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ляжте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нею.</a:t>
            </a:r>
          </a:p>
          <a:p>
            <a:pPr marL="0" indent="0" algn="just">
              <a:buNone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2.Лежати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шанс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осколків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Усе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прямому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знизить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осколочних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Осколки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уверх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доторканій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шансів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опинитися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них на шляху,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58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5562502" cy="9467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міському транспорті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3" y="717452"/>
            <a:ext cx="10550769" cy="61405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застали вас в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 – не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розраховуйте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втекти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можете знати в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перенесеться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почнеться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скажімо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мінометів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того ж, бензобак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обгоріти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машину і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шукайте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 вас 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маршрутці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тролейбусі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трамваї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відбігти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дороги 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й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залягти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Озирніться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пошукайте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Перебігати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короткими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перебіжками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Не 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з машиною (автобусом,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тролейбусом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потрапить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вибухне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вилізти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протилежного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обстрілу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боку і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відповзти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подалі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лягти</a:t>
            </a:r>
            <a:r>
              <a:rPr lang="ru-RU" sz="2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9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2734896" cy="9467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будинку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3" y="717452"/>
            <a:ext cx="10550769" cy="61405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 	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підвал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спуститися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підвал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нема –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спуститися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поверх. 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бетону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опорні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вийдіть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сходову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знаходьтеся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вибирайте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протилежної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буде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сісти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шансів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зачепить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осколком.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таки, не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диванними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подушками (великими,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щільними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мішками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масивною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меблею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порожньою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набити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мішками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речами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незахищені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2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 </a:t>
            </a:r>
            <a:endParaRPr lang="uk-UA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780" y="530330"/>
            <a:ext cx="2734896" cy="9467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погребі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3" y="1477108"/>
            <a:ext cx="9931791" cy="5057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Погріб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завалити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Тому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видному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плакат «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бомбардувань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погребі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погріб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собою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батарейках, воду.</a:t>
            </a:r>
          </a:p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впадати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паніку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8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77" y="649904"/>
            <a:ext cx="5801654" cy="9467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громадському місці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53" y="1983546"/>
            <a:ext cx="9931791" cy="3277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найдалі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скляних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вітрин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сісти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лягти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прикрити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руками,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цокольний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спуститись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6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77" y="649904"/>
            <a:ext cx="5801654" cy="946778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робочому місці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53" y="1983546"/>
            <a:ext cx="9931791" cy="3277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бетону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опорні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сісти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лягти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притиснутись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бетонної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голову.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3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07EEF-AC15-407E-A5F1-286BAE11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75" y="649904"/>
            <a:ext cx="9931791" cy="94677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закінчення обстрілу (бомбардування).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53" y="1596682"/>
            <a:ext cx="9931791" cy="52613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Лишаючи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давайте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розслабитися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сконцентрована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ноги! Не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піднімайте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незнайомих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авіабомба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ракета, снаряд могли бути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касетними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вибухають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руках –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найменшого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руху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дотику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не дайте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2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61C3C-8AAD-43BE-9F22-AEA8C3E2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53" y="1596682"/>
            <a:ext cx="9931791" cy="52613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9" y="577383"/>
            <a:ext cx="11248198" cy="59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A6D8B-3CA0-42C5-A65E-14C8322E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056" y="159876"/>
            <a:ext cx="10297550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C38CB0-96A5-4959-86AF-446E1491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197" y="1913206"/>
            <a:ext cx="10435467" cy="44191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чуєте безперервну роботу сирен протягом тривалого часу (більше 3 хвилин) – це означає сигнал тривоги – «Увага всім!» .</a:t>
            </a:r>
          </a:p>
          <a:p>
            <a:pPr marL="0" indent="0" algn="just">
              <a:buNone/>
            </a:pPr>
            <a:r>
              <a:rPr lang="uk-UA" sz="3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Почувши такий  сигнал, негайно увімкніть гучномовець, радіоприймач або телевізор, для отримання інформації термінового повідомлення в якому буде інформація про загрозу, методи і засоби захисту населення.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377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163773" y="0"/>
            <a:ext cx="11878172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правила на початку артобстрілу та бомбардуванні такі:</a:t>
            </a:r>
          </a:p>
          <a:p>
            <a:pPr algn="ctr"/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 сховатися в наступних місцях:</a:t>
            </a: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спеціально облаштованих сховищах. Від звичайного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ЖЕКівського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підвалу справжнє сховище відрізняється товстим надійним перекриттям над головою, системою вентиляції і наявністю двох (чи більше) виходів на поверхню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28" y="2279176"/>
            <a:ext cx="8162808" cy="45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53742" y="0"/>
            <a:ext cx="1213825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підземному переході; </a:t>
            </a:r>
            <a:endParaRPr lang="uk-UA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метро (ідеально підходить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69568"/>
            <a:ext cx="5890470" cy="3092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01" y="3398293"/>
            <a:ext cx="6178700" cy="35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272955" y="0"/>
            <a:ext cx="11768990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будь-якій канаві, траншеї, ямі;</a:t>
            </a: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широкій трубі 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водостоку під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дорогою (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варто лізти надто глибоко, </a:t>
            </a:r>
            <a:endParaRPr lang="uk-UA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максимум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3-4 метри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0" y="3109894"/>
            <a:ext cx="5632400" cy="3748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" b="42971"/>
          <a:stretch/>
        </p:blipFill>
        <p:spPr>
          <a:xfrm>
            <a:off x="272955" y="613911"/>
            <a:ext cx="4763069" cy="49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163773" y="225083"/>
            <a:ext cx="1187817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уздовж високого бордюру чи фундаменту паркану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757028"/>
            <a:ext cx="5233986" cy="4783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60" y="2545307"/>
            <a:ext cx="6469040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1603717" y="225083"/>
            <a:ext cx="104382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оглядовій ямі відкритого гаража чи СТО;</a:t>
            </a: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930393"/>
            <a:ext cx="8891411" cy="59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6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1603717" y="225083"/>
            <a:ext cx="104382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досить глибокому підвалі під капітальними будинками старої побудови (бажано щоб він мав 2 виходи);</a:t>
            </a:r>
          </a:p>
          <a:p>
            <a:pPr algn="just"/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у підземному овочесховищі, силосній ямі, тощо;</a:t>
            </a:r>
          </a:p>
          <a:p>
            <a:pPr algn="just"/>
            <a:r>
              <a:rPr lang="uk-UA" sz="2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каналізаційних люках поруч з вашим будинком (важливо щоб це була саме каналізація, а не газова магістраль</a:t>
            </a:r>
            <a:r>
              <a:rPr lang="uk-UA" sz="2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2500529"/>
            <a:ext cx="6851246" cy="41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5B26-6A6F-4D7B-8A07-36A31DA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225083"/>
            <a:ext cx="10438228" cy="5686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705A33-B280-47A6-903D-F244BA4E04FA}"/>
              </a:ext>
            </a:extLst>
          </p:cNvPr>
          <p:cNvSpPr txBox="1"/>
          <p:nvPr/>
        </p:nvSpPr>
        <p:spPr>
          <a:xfrm>
            <a:off x="341194" y="-175027"/>
            <a:ext cx="11700751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23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в ямах «воронках», що залишилися від попередніх обстрілів.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3" y="625192"/>
            <a:ext cx="4645615" cy="62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824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202</Words>
  <Application>Microsoft Office PowerPoint</Application>
  <PresentationFormat>Широкий екран</PresentationFormat>
  <Paragraphs>96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АЛГОРИТМ ДІЙ ПРИ БОМБАРДУВАННІ, ОБСТРІЛАХ</vt:lpstr>
      <vt:lpstr>Порядок дій населення при оповіщенні про загрозу виникнення надзвичайної ситуації.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 вулиці</vt:lpstr>
      <vt:lpstr>У міському транспорті</vt:lpstr>
      <vt:lpstr>У будинку</vt:lpstr>
      <vt:lpstr>У погребі</vt:lpstr>
      <vt:lpstr>В громадському місці </vt:lpstr>
      <vt:lpstr>На робочому місці</vt:lpstr>
      <vt:lpstr>Після закінчення обстрілу (бомбардування).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ДІЙ ПРИ БОМБАРДУВАННІ, ОБСТРІЛАХ</dc:title>
  <dc:creator>alina_melnik96@ukr.net</dc:creator>
  <cp:lastModifiedBy>Vadym</cp:lastModifiedBy>
  <cp:revision>8</cp:revision>
  <dcterms:created xsi:type="dcterms:W3CDTF">2022-03-03T23:03:39Z</dcterms:created>
  <dcterms:modified xsi:type="dcterms:W3CDTF">2022-03-22T13:53:36Z</dcterms:modified>
</cp:coreProperties>
</file>